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D3BC80-F4A5-4798-A827-472B5B0B0356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E5E452-10F1-4607-87E0-19DF58FBD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iOv76Y-r3MAhXGWT4KHXADDywQjRwIBw&amp;url=http://www.medpagetoday.com/Surgery/GeneralSurgery/41042&amp;psig=AFQjCNHkTrvEIhMKUCa9Thxgk7cJZgzCpQ&amp;ust=146236650844607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Internal Organs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Injuries</a:t>
            </a:r>
            <a:endParaRPr lang="en-US" sz="3200" dirty="0"/>
          </a:p>
        </p:txBody>
      </p:sp>
      <p:pic>
        <p:nvPicPr>
          <p:cNvPr id="1026" name="Picture 2" descr="http://4.bp.blogspot.com/_uQoIcHKls10/SeRIK9PqF7I/AAAAAAAAAAc/onKp6ckvaDU/s320/internal+org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295400"/>
            <a:ext cx="254365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2959291"/>
          </a:xfrm>
        </p:spPr>
        <p:txBody>
          <a:bodyPr/>
          <a:lstStyle/>
          <a:p>
            <a:r>
              <a:rPr lang="en-US" dirty="0" smtClean="0"/>
              <a:t>Mechanism- hit to back</a:t>
            </a:r>
          </a:p>
          <a:p>
            <a:r>
              <a:rPr lang="en-US" dirty="0" smtClean="0"/>
              <a:t>Symptoms- lower back pain,</a:t>
            </a:r>
          </a:p>
          <a:p>
            <a:r>
              <a:rPr lang="en-US" dirty="0" smtClean="0"/>
              <a:t> pain down leg, hematuria</a:t>
            </a:r>
          </a:p>
          <a:p>
            <a:r>
              <a:rPr lang="en-US" dirty="0" smtClean="0"/>
              <a:t>Check Vital Signs</a:t>
            </a:r>
          </a:p>
          <a:p>
            <a:r>
              <a:rPr lang="en-US" dirty="0" smtClean="0"/>
              <a:t>TX- CT scan and Ultra sound, and Possible surgery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4321552"/>
            <a:ext cx="259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s://books.google.com/books?id=go6WAgAAQBAJ&amp;pg=PA114&amp;lpg=PA114&amp;dq=internal+organ+injuries+to+athletes&amp;source=bl&amp;ots=P4s9oai0fb&amp;sig=pcbSBf8G2ezVDiolv1mMCjwtQ-0&amp;hl=en&amp;sa=X&amp;ved=0ahUKEwjh077w973MAhVKbj4KHTJ3AywQ6AEIQTAF#v=onepage&amp;q=internal%20organ%20injuries%20to%20athletes&amp;f=false</a:t>
            </a:r>
            <a:endParaRPr lang="en-US" sz="1000" dirty="0"/>
          </a:p>
        </p:txBody>
      </p:sp>
      <p:pic>
        <p:nvPicPr>
          <p:cNvPr id="1026" name="Picture 2" descr="Image result for kidney trau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6173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edpagetoday.com/upload/2013/8/17/4104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610600" cy="4919472"/>
          </a:xfrm>
        </p:spPr>
        <p:txBody>
          <a:bodyPr/>
          <a:lstStyle/>
          <a:p>
            <a:r>
              <a:rPr lang="en-US" dirty="0" smtClean="0"/>
              <a:t>Mechanism- trauma/hit to body</a:t>
            </a:r>
          </a:p>
          <a:p>
            <a:r>
              <a:rPr lang="en-US" dirty="0" smtClean="0"/>
              <a:t>Symptom- </a:t>
            </a:r>
            <a:r>
              <a:rPr lang="en-US" dirty="0" err="1" smtClean="0"/>
              <a:t>Kehr</a:t>
            </a:r>
            <a:r>
              <a:rPr lang="en-US" dirty="0" smtClean="0"/>
              <a:t> Sign, vital signs</a:t>
            </a:r>
          </a:p>
          <a:p>
            <a:r>
              <a:rPr lang="en-US" dirty="0" smtClean="0"/>
              <a:t>TX- monitor in ICU, no contact (heals at first only on outside of organ so easy to break again), possible surgery- could rupture (splenectomy)</a:t>
            </a:r>
            <a:endParaRPr lang="en-US" dirty="0"/>
          </a:p>
          <a:p>
            <a:r>
              <a:rPr lang="en-US" dirty="0" smtClean="0"/>
              <a:t>Mononucleosis- </a:t>
            </a:r>
            <a:r>
              <a:rPr lang="en-US" dirty="0" err="1" smtClean="0"/>
              <a:t>inflammed</a:t>
            </a:r>
            <a:r>
              <a:rPr lang="en-US" dirty="0" smtClean="0"/>
              <a:t> Spleen- susceptible to </a:t>
            </a:r>
          </a:p>
          <a:p>
            <a:r>
              <a:rPr lang="en-US" dirty="0" smtClean="0"/>
              <a:t>injury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4648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https://static-content.springer.com/image/prt%3A978-3-642-00418-%2F19/MediaObjects/978-3-642-00418-6_19_Part_Fig1-517_HTML.gif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Mechanism- block to appendix</a:t>
            </a:r>
          </a:p>
          <a:p>
            <a:r>
              <a:rPr lang="en-US" dirty="0" smtClean="0"/>
              <a:t>Symptoms- severe lower right abdominal pain, positive rebound sign</a:t>
            </a:r>
          </a:p>
          <a:p>
            <a:endParaRPr lang="en-US" dirty="0"/>
          </a:p>
          <a:p>
            <a:r>
              <a:rPr lang="en-US" dirty="0" smtClean="0"/>
              <a:t>If ruptures- life threatening,</a:t>
            </a:r>
          </a:p>
          <a:p>
            <a:r>
              <a:rPr lang="en-US" dirty="0" smtClean="0"/>
              <a:t> appendectomy </a:t>
            </a:r>
          </a:p>
          <a:p>
            <a:r>
              <a:rPr lang="en-US" dirty="0" smtClean="0"/>
              <a:t>and clean abdominal cavity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2819400" cy="343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2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Mechanism- trauma to abdomen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Symptom-Right Abdominal Pain and right shoulder pain, nausea, blood in vomit, feces or urine</a:t>
            </a:r>
          </a:p>
          <a:p>
            <a:r>
              <a:rPr lang="en-US" dirty="0" smtClean="0"/>
              <a:t>TX- operative or non-operative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sweaty skin</a:t>
            </a:r>
          </a:p>
          <a:p>
            <a:r>
              <a:rPr lang="en-US" dirty="0" smtClean="0"/>
              <a:t>Signs of shock</a:t>
            </a:r>
          </a:p>
          <a:p>
            <a:r>
              <a:rPr lang="en-US" dirty="0" smtClean="0"/>
              <a:t>Rigid stomach</a:t>
            </a:r>
          </a:p>
          <a:p>
            <a:r>
              <a:rPr lang="en-US" dirty="0" smtClean="0"/>
              <a:t>Rapid pulse</a:t>
            </a:r>
          </a:p>
          <a:p>
            <a:r>
              <a:rPr lang="en-US" dirty="0"/>
              <a:t> </a:t>
            </a:r>
            <a:r>
              <a:rPr lang="en-US" dirty="0" smtClean="0"/>
              <a:t>Low Blood Pressure</a:t>
            </a:r>
          </a:p>
          <a:p>
            <a:endParaRPr lang="en-US" dirty="0"/>
          </a:p>
          <a:p>
            <a:r>
              <a:rPr lang="en-US" dirty="0"/>
              <a:t>http://www.foxnews.com/health/2013/08/30/death-high-school-football-player-leads-to-fight-for-internal-injury-awareness.html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157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Internal Organs</vt:lpstr>
      <vt:lpstr>Kidney</vt:lpstr>
      <vt:lpstr>Spleen</vt:lpstr>
      <vt:lpstr>Appendix</vt:lpstr>
      <vt:lpstr>Liver</vt:lpstr>
      <vt:lpstr>Internal Bleeding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Organs</dc:title>
  <dc:creator>Catherine Bongo-Liselli</dc:creator>
  <cp:lastModifiedBy>Catherine Bongo-Liselli</cp:lastModifiedBy>
  <cp:revision>13</cp:revision>
  <dcterms:created xsi:type="dcterms:W3CDTF">2016-05-03T12:36:00Z</dcterms:created>
  <dcterms:modified xsi:type="dcterms:W3CDTF">2018-05-31T16:58:40Z</dcterms:modified>
</cp:coreProperties>
</file>